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3" r:id="rId3"/>
    <p:sldId id="282" r:id="rId4"/>
    <p:sldId id="284" r:id="rId5"/>
    <p:sldId id="285" r:id="rId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637E4379-4634-FD3D-73E8-CD9CAE2F0E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29F5339A-EE31-8353-6A5C-8A2CD0806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B20D173-0DDD-4D03-23D1-33E354B9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754366D-16B9-F16F-628F-A865A2B18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67786AC-7965-7602-A3A8-DDB43F76F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77397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C396C02-F4FC-A95B-FD36-818AB7BEB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04E2D022-5710-41F2-5064-AD0E2CD946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4880931-BF5F-7586-4D7C-5C49AD412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E1A73E3F-34C6-5566-E851-4C8B91D72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F027355-1B74-3E82-268C-6B53F4159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734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8AA7CD53-ACED-F89B-A0D5-E669BB6018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B7E5C9F3-8855-4375-F948-20B95A04AB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89DBAAEA-74DF-B2F5-C763-F7D3897C7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6538C910-9B33-BA5A-4CC5-0D23510B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C9F4C91-D6D3-0535-ECB8-39AF348D4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057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A2C9ACF-C3D7-5116-D72D-510CCC574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1BC4716-2814-0C31-7F2F-56692A5D0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D5630A9F-352E-7974-B5FF-28FACC4F4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C08A6D7-244B-E88D-2F5B-568A60E58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80A0802A-7A9C-EBC5-32AC-4B07ECBBB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1436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D856EB8-6463-3455-3192-176E278D2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696B47A-76D4-8BE5-F796-D4CAE8DE89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583AE7B-9F85-9523-B8D3-97DA23AFF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7E938F9-0BEB-19BE-3CE9-2513B1A58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5B7BDB2-7C74-919E-12F2-EEC99DFDD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8554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ABEF144-2C02-6CA4-FDFC-302971B1A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425048A-F7EB-4119-4DF8-F84FB85C76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B127CCE3-314C-6D42-3DF4-4005E3DDB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A6399001-2667-4748-4171-96B92655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951F0CD-B387-99AE-A083-A6E1CA1EB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0A3F349-78BD-9F02-0804-1B2139211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94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0DB43C0-0734-AFFB-0158-56284DFAD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59B3760-E04E-4BDC-B380-1F78A0223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1636C627-77C9-B0A6-6A0C-6080B2770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2E16EB9-DBCD-98B2-265C-763014A2A9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402FC609-B916-842D-9840-9654B2C1C6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DD2B2326-BC50-ED99-BE74-E90D60B2E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90AF9118-FC5D-5E26-D61A-02029580A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F4C07478-5596-B48E-E06A-E9E96DEEB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0871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3D9160A-FACC-5FAD-1B65-8A5E2966B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E13EC949-A662-CDC8-88DE-B54A65397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B598266F-62B5-ABE3-31E7-913BC3F2D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71BD0A03-4F2C-DF8B-5E75-176C88BC9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6688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3B1490AE-B054-88BA-56B7-38D250C21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B2793AA5-33A4-148E-8366-5282974C4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D5B32E0-1ED1-F903-5B2D-3C51905C1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027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9E193AF-4DD2-1982-32BC-57986553E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F922E98-76A0-A0AE-B734-7B8EF4E6F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FAED427A-54F2-B92C-4679-D8EA78D01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234B217-BDDC-78A7-62E8-5691F963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88AEAF0-1655-329A-59F0-CF1704C46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7CF9B828-2BF9-1860-45A7-13EDC1D1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205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52AC0CB-98B9-30DA-B2EC-ABFEA981D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DDE6757-F1E4-CF73-AC2F-5C65EFFBC1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97331403-63DF-B244-6BBF-8C429A19E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61AA8283-D9E8-B009-E865-1134B0D66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EDCB0C7-9E83-F7AB-7CD3-1562FB200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BBD6145-5E64-7372-52C2-6976E6906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96270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9A7FCD27-EB72-C334-8A79-FD0C09408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EF8B3C65-55DA-B17D-5DC2-002E47D17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5629925-3EFC-5838-88FD-1E224EC14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73F3B-EEEB-429C-939F-837ADC082004}" type="datetimeFigureOut">
              <a:rPr lang="hu-HU" smtClean="0"/>
              <a:t>2023. 08. 19.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2307E399-FBB2-10AE-56C6-B7C65340FA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4F1AB39-1A43-1985-4007-1606DBFBB0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6F672-A295-433E-9316-B7F2DF2B80D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64992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tuti.elte.hu/a-noi-nemi-szervek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tuti.elte.hu/a-noi-nemi-szervek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tuti.elte.hu/a-noi-nemi-szervek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https://tuti.elte.hu/a-noi-nemi-szervek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tuti.elte.hu/a-noi-nemi-szervek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39EB5B0-1C69-3C16-43C2-FF6B92D45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34938"/>
          </a:xfrm>
        </p:spPr>
        <p:txBody>
          <a:bodyPr>
            <a:normAutofit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Női nemi szervek </a:t>
            </a:r>
            <a:r>
              <a:rPr lang="hu-HU" sz="4000" b="1" dirty="0">
                <a:effectLst/>
              </a:rPr>
              <a:t>– megnevezés - hozzárendelés</a:t>
            </a:r>
            <a:endParaRPr lang="hu-HU" sz="4000" b="1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FB0E3EFC-1022-0C3F-AA3C-E3EF7019E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73" y="948583"/>
            <a:ext cx="7269218" cy="4960834"/>
          </a:xfrm>
          <a:prstGeom prst="rect">
            <a:avLst/>
          </a:prstGeom>
        </p:spPr>
      </p:pic>
      <p:sp>
        <p:nvSpPr>
          <p:cNvPr id="5" name="Szövegdoboz 4">
            <a:extLst>
              <a:ext uri="{FF2B5EF4-FFF2-40B4-BE49-F238E27FC236}">
                <a16:creationId xmlns:a16="http://schemas.microsoft.com/office/drawing/2014/main" id="{70D4C79C-E2A4-061E-A46C-AD3A17A004CF}"/>
              </a:ext>
            </a:extLst>
          </p:cNvPr>
          <p:cNvSpPr txBox="1"/>
          <p:nvPr/>
        </p:nvSpPr>
        <p:spPr>
          <a:xfrm>
            <a:off x="8708164" y="1218555"/>
            <a:ext cx="2043765" cy="44208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petefészek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petevezeték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méh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méhnyak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hüvely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sz="2400" dirty="0"/>
              <a:t>hasüreg</a:t>
            </a:r>
          </a:p>
        </p:txBody>
      </p:sp>
    </p:spTree>
    <p:extLst>
      <p:ext uri="{BB962C8B-B14F-4D97-AF65-F5344CB8AC3E}">
        <p14:creationId xmlns:p14="http://schemas.microsoft.com/office/powerpoint/2010/main" val="1854594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9EB0C7B-D2E4-06BD-7DD3-433D33247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26187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effectLst/>
                <a:hlinkClick r:id="rId2"/>
              </a:rPr>
              <a:t>Női nemi szervek, petefészek </a:t>
            </a:r>
            <a:r>
              <a:rPr lang="hu-HU" b="1" dirty="0">
                <a:effectLst/>
              </a:rPr>
              <a:t>– megnevezés - </a:t>
            </a:r>
            <a:r>
              <a:rPr lang="hu-HU" sz="4400" b="1" dirty="0">
                <a:effectLst/>
              </a:rPr>
              <a:t>hozzárendelés</a:t>
            </a:r>
            <a:endParaRPr lang="hu-HU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B8535F59-199D-9507-1F28-5EAED1D7660D}"/>
              </a:ext>
            </a:extLst>
          </p:cNvPr>
          <p:cNvSpPr txBox="1"/>
          <p:nvPr/>
        </p:nvSpPr>
        <p:spPr>
          <a:xfrm>
            <a:off x="8477428" y="1076769"/>
            <a:ext cx="2290692" cy="5000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fejlődő petesejt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tüszőhámsejt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a tüsző ürege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érett tüsző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felrepedt tüsző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kilökődött petesejt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sárgatest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erek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hu-HU" dirty="0"/>
              <a:t>hasüreg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7799CD12-377A-FC7B-65D7-8E7C46584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868" y="999857"/>
            <a:ext cx="7219267" cy="427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94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622A843-B3DF-337B-8525-49479D5EF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09096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effectLst/>
                <a:hlinkClick r:id="rId2"/>
              </a:rPr>
              <a:t>Női nemi szervek - feladatok, események </a:t>
            </a:r>
            <a:r>
              <a:rPr lang="hu-HU" b="1" dirty="0">
                <a:effectLst/>
              </a:rPr>
              <a:t>- </a:t>
            </a:r>
            <a:r>
              <a:rPr lang="hu-HU" sz="4400" b="1" dirty="0">
                <a:effectLst/>
              </a:rPr>
              <a:t>hozzárendelés</a:t>
            </a:r>
            <a:endParaRPr lang="hu-HU" b="1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C6983F7-AD4C-69A4-4F83-7B8925A64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6" y="800510"/>
            <a:ext cx="6675148" cy="4542090"/>
          </a:xfrm>
          <a:prstGeom prst="rect">
            <a:avLst/>
          </a:prstGeom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4C157B10-EEDC-B4D4-9A8D-63D3EDD7390C}"/>
              </a:ext>
            </a:extLst>
          </p:cNvPr>
          <p:cNvSpPr txBox="1"/>
          <p:nvPr/>
        </p:nvSpPr>
        <p:spPr>
          <a:xfrm>
            <a:off x="6472702" y="2906747"/>
            <a:ext cx="5645392" cy="333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a petesejt innen indul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a megtermékenyítés helye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a beágyazódás helye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a hímivarsejtek innen indulnak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méhen kívüli terhesség a petevezetékben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méhen kívüli terhesség bármely hasüregi szerv falában</a:t>
            </a:r>
          </a:p>
        </p:txBody>
      </p:sp>
    </p:spTree>
    <p:extLst>
      <p:ext uri="{BB962C8B-B14F-4D97-AF65-F5344CB8AC3E}">
        <p14:creationId xmlns:p14="http://schemas.microsoft.com/office/powerpoint/2010/main" val="2108702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72A777A-E496-74EE-0842-6EB995777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68215"/>
          </a:xfrm>
        </p:spPr>
        <p:txBody>
          <a:bodyPr>
            <a:normAutofit/>
          </a:bodyPr>
          <a:lstStyle/>
          <a:p>
            <a:pPr algn="ctr"/>
            <a:r>
              <a:rPr lang="hu-HU" sz="4000" b="1" dirty="0">
                <a:hlinkClick r:id="rId2"/>
              </a:rPr>
              <a:t>Női nemi szervek – megtermékenyítés </a:t>
            </a:r>
            <a:r>
              <a:rPr lang="hu-HU" sz="4000" b="1" dirty="0"/>
              <a:t>- keresztrejtvény</a:t>
            </a:r>
          </a:p>
        </p:txBody>
      </p:sp>
      <p:graphicFrame>
        <p:nvGraphicFramePr>
          <p:cNvPr id="3" name="Objektum 2">
            <a:extLst>
              <a:ext uri="{FF2B5EF4-FFF2-40B4-BE49-F238E27FC236}">
                <a16:creationId xmlns:a16="http://schemas.microsoft.com/office/drawing/2014/main" id="{82DE6E9F-A881-0D35-6C99-F95A309E6F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701" y="1319541"/>
          <a:ext cx="6414086" cy="4406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905600" imgH="5430960" progId="Photoshop.Image.13">
                  <p:embed/>
                </p:oleObj>
              </mc:Choice>
              <mc:Fallback>
                <p:oleObj name="Image" r:id="rId3" imgW="7905600" imgH="5430960" progId="Photoshop.Image.13">
                  <p:embed/>
                  <p:pic>
                    <p:nvPicPr>
                      <p:cNvPr id="3" name="Objektum 2">
                        <a:extLst>
                          <a:ext uri="{FF2B5EF4-FFF2-40B4-BE49-F238E27FC236}">
                            <a16:creationId xmlns:a16="http://schemas.microsoft.com/office/drawing/2014/main" id="{82DE6E9F-A881-0D35-6C99-F95A309E6F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701" y="1319541"/>
                        <a:ext cx="6414086" cy="4406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zövegdoboz 3">
            <a:extLst>
              <a:ext uri="{FF2B5EF4-FFF2-40B4-BE49-F238E27FC236}">
                <a16:creationId xmlns:a16="http://schemas.microsoft.com/office/drawing/2014/main" id="{170E8E89-D5A6-FD9C-3E33-98AD695E3F3A}"/>
              </a:ext>
            </a:extLst>
          </p:cNvPr>
          <p:cNvSpPr txBox="1"/>
          <p:nvPr/>
        </p:nvSpPr>
        <p:spPr>
          <a:xfrm>
            <a:off x="2225194" y="668215"/>
            <a:ext cx="6755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800" dirty="0"/>
              <a:t>Töltsd ki a keresztrejtvény és tudd meg, mi húzódhat el akár 50 évig is!</a:t>
            </a:r>
            <a:endParaRPr lang="hu-HU" dirty="0"/>
          </a:p>
        </p:txBody>
      </p:sp>
      <p:graphicFrame>
        <p:nvGraphicFramePr>
          <p:cNvPr id="6" name="Táblázat 6">
            <a:extLst>
              <a:ext uri="{FF2B5EF4-FFF2-40B4-BE49-F238E27FC236}">
                <a16:creationId xmlns:a16="http://schemas.microsoft.com/office/drawing/2014/main" id="{5F292472-B6DB-3239-DC97-752710BF2C5B}"/>
              </a:ext>
            </a:extLst>
          </p:cNvPr>
          <p:cNvGraphicFramePr>
            <a:graphicFrameLocks noGrp="1"/>
          </p:cNvGraphicFramePr>
          <p:nvPr/>
        </p:nvGraphicFramePr>
        <p:xfrm>
          <a:off x="6698004" y="1319541"/>
          <a:ext cx="5394295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775">
                  <a:extLst>
                    <a:ext uri="{9D8B030D-6E8A-4147-A177-3AD203B41FA5}">
                      <a16:colId xmlns:a16="http://schemas.microsoft.com/office/drawing/2014/main" val="858807071"/>
                    </a:ext>
                  </a:extLst>
                </a:gridCol>
                <a:gridCol w="3229422">
                  <a:extLst>
                    <a:ext uri="{9D8B030D-6E8A-4147-A177-3AD203B41FA5}">
                      <a16:colId xmlns:a16="http://schemas.microsoft.com/office/drawing/2014/main" val="1280276398"/>
                    </a:ext>
                  </a:extLst>
                </a:gridCol>
                <a:gridCol w="1798098">
                  <a:extLst>
                    <a:ext uri="{9D8B030D-6E8A-4147-A177-3AD203B41FA5}">
                      <a16:colId xmlns:a16="http://schemas.microsoft.com/office/drawing/2014/main" val="2919511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női ivarsejt magyar neve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petesejt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99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az ivarsejtek egyesülése magyarul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megtermékenyítés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372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dirty="0"/>
                        <a:t>a petesejt a petefészekben ebben fejlődik</a:t>
                      </a:r>
                      <a:endParaRPr lang="hu-H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tüsző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666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szaporodás szolgálatában álló szervek együttese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nemi szervek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34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beágyazódás eredménye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terhesség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556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megtermékenyítést végző ivarsejt ebben a szervben termelődik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here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183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a hímivarsejt tudományos neve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spermium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71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sz="14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terhességi hormont termel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méhlepény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95056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570139CA-BA1F-6CBD-2F11-9E3B90837D05}"/>
              </a:ext>
            </a:extLst>
          </p:cNvPr>
          <p:cNvSpPr txBox="1"/>
          <p:nvPr/>
        </p:nvSpPr>
        <p:spPr>
          <a:xfrm>
            <a:off x="2085174" y="5779588"/>
            <a:ext cx="2256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/>
              <a:t>MEGFEJTÉS - peteérés</a:t>
            </a:r>
          </a:p>
        </p:txBody>
      </p:sp>
    </p:spTree>
    <p:extLst>
      <p:ext uri="{BB962C8B-B14F-4D97-AF65-F5344CB8AC3E}">
        <p14:creationId xmlns:p14="http://schemas.microsoft.com/office/powerpoint/2010/main" val="4199639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CFF0BBC-30A3-5FF9-623E-38D1DCED9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48945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b="1" dirty="0">
                <a:effectLst/>
                <a:hlinkClick r:id="rId2"/>
              </a:rPr>
              <a:t>Női külső nemi szervek </a:t>
            </a:r>
            <a:r>
              <a:rPr lang="hu-HU" sz="4000" b="1" dirty="0">
                <a:effectLst/>
              </a:rPr>
              <a:t>- hozzárendelés</a:t>
            </a:r>
            <a:endParaRPr lang="hu-HU" sz="4000" b="1" dirty="0"/>
          </a:p>
        </p:txBody>
      </p:sp>
      <p:sp>
        <p:nvSpPr>
          <p:cNvPr id="3" name="Szövegdoboz 2">
            <a:extLst>
              <a:ext uri="{FF2B5EF4-FFF2-40B4-BE49-F238E27FC236}">
                <a16:creationId xmlns:a16="http://schemas.microsoft.com/office/drawing/2014/main" id="{18E7BAA8-083C-C202-5A3A-58C1000FD98F}"/>
              </a:ext>
            </a:extLst>
          </p:cNvPr>
          <p:cNvSpPr txBox="1"/>
          <p:nvPr/>
        </p:nvSpPr>
        <p:spPr>
          <a:xfrm>
            <a:off x="6867527" y="1145136"/>
            <a:ext cx="2375330" cy="333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csikló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nagy szeméremajak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kis szeméremajak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hüvelybemenet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húgycső nyílása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hu-HU" dirty="0"/>
              <a:t>szűzhártya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DCCD6ECE-71E6-D521-F64C-8A40AE589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033" y="960824"/>
            <a:ext cx="3049537" cy="49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35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169</Words>
  <Application>Microsoft Office PowerPoint</Application>
  <PresentationFormat>Szélesvásznú</PresentationFormat>
  <Paragraphs>58</Paragraphs>
  <Slides>5</Slides>
  <Notes>0</Notes>
  <HiddenSlides>0</HiddenSlides>
  <MMClips>0</MMClips>
  <ScaleCrop>false</ScaleCrop>
  <HeadingPairs>
    <vt:vector size="8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Office-téma</vt:lpstr>
      <vt:lpstr>Image</vt:lpstr>
      <vt:lpstr>Női nemi szervek – megnevezés - hozzárendelés</vt:lpstr>
      <vt:lpstr>Női nemi szervek, petefészek – megnevezés - hozzárendelés</vt:lpstr>
      <vt:lpstr>Női nemi szervek - feladatok, események - hozzárendelés</vt:lpstr>
      <vt:lpstr>Női nemi szervek – megtermékenyítés - keresztrejtvény</vt:lpstr>
      <vt:lpstr>Női külső nemi szervek - hozzárendelés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Női nemi szervek – megnevezés - hozzárendelés</dc:title>
  <dc:creator>TuTi</dc:creator>
  <cp:lastModifiedBy>Molnár Kinga</cp:lastModifiedBy>
  <cp:revision>1</cp:revision>
  <dcterms:created xsi:type="dcterms:W3CDTF">2023-08-19T12:47:44Z</dcterms:created>
  <dcterms:modified xsi:type="dcterms:W3CDTF">2023-08-19T12:52:19Z</dcterms:modified>
</cp:coreProperties>
</file>